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7" r:id="rId4"/>
    <p:sldId id="267" r:id="rId5"/>
    <p:sldId id="268" r:id="rId6"/>
    <p:sldId id="264" r:id="rId7"/>
    <p:sldId id="269" r:id="rId8"/>
    <p:sldId id="270" r:id="rId9"/>
    <p:sldId id="271" r:id="rId10"/>
    <p:sldId id="263" r:id="rId11"/>
    <p:sldId id="260" r:id="rId12"/>
    <p:sldId id="266" r:id="rId13"/>
  </p:sldIdLst>
  <p:sldSz cx="18288000" cy="10287000"/>
  <p:notesSz cx="6858000" cy="9144000"/>
  <p:embeddedFontLst>
    <p:embeddedFont>
      <p:font typeface="Arimo" panose="020B0604020202020204" charset="0"/>
      <p:regular r:id="rId14"/>
    </p:embeddedFont>
    <p:embeddedFont>
      <p:font typeface="Black Mango Semi-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15" autoAdjust="0"/>
    <p:restoredTop sz="94622" autoAdjust="0"/>
  </p:normalViewPr>
  <p:slideViewPr>
    <p:cSldViewPr>
      <p:cViewPr varScale="1">
        <p:scale>
          <a:sx n="42" d="100"/>
          <a:sy n="42" d="100"/>
        </p:scale>
        <p:origin x="69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eg>
</file>

<file path=ppt/media/image10.sv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</p:sp>
      <p:sp>
        <p:nvSpPr>
          <p:cNvPr id="3" name="Freeform 3"/>
          <p:cNvSpPr/>
          <p:nvPr/>
        </p:nvSpPr>
        <p:spPr>
          <a:xfrm rot="3541140">
            <a:off x="-1989538" y="-876324"/>
            <a:ext cx="21187013" cy="14274634"/>
          </a:xfrm>
          <a:custGeom>
            <a:avLst/>
            <a:gdLst/>
            <a:ahLst/>
            <a:cxnLst/>
            <a:rect l="l" t="t" r="r" b="b"/>
            <a:pathLst>
              <a:path w="21187013" h="14274634">
                <a:moveTo>
                  <a:pt x="0" y="0"/>
                </a:moveTo>
                <a:lnTo>
                  <a:pt x="21187013" y="0"/>
                </a:lnTo>
                <a:lnTo>
                  <a:pt x="21187013" y="14274634"/>
                </a:lnTo>
                <a:lnTo>
                  <a:pt x="0" y="142746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629" r="-2194"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8247633" y="1771017"/>
            <a:ext cx="11168503" cy="8515983"/>
          </a:xfrm>
          <a:custGeom>
            <a:avLst/>
            <a:gdLst/>
            <a:ahLst/>
            <a:cxnLst/>
            <a:rect l="l" t="t" r="r" b="b"/>
            <a:pathLst>
              <a:path w="11168503" h="8515983">
                <a:moveTo>
                  <a:pt x="11168503" y="0"/>
                </a:moveTo>
                <a:lnTo>
                  <a:pt x="0" y="0"/>
                </a:lnTo>
                <a:lnTo>
                  <a:pt x="0" y="8515983"/>
                </a:lnTo>
                <a:lnTo>
                  <a:pt x="11168503" y="8515983"/>
                </a:lnTo>
                <a:lnTo>
                  <a:pt x="11168503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070477" y="2090350"/>
            <a:ext cx="8206414" cy="1569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22"/>
              </a:lnSpc>
            </a:pPr>
            <a:r>
              <a:rPr lang="en-US" sz="11038" b="1" spc="540" dirty="0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Stoicism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V="1">
            <a:off x="-3540254" y="3591098"/>
            <a:ext cx="10287000" cy="3104804"/>
          </a:xfrm>
          <a:custGeom>
            <a:avLst/>
            <a:gdLst/>
            <a:ahLst/>
            <a:cxnLst/>
            <a:rect l="l" t="t" r="r" b="b"/>
            <a:pathLst>
              <a:path w="10287000" h="3104804">
                <a:moveTo>
                  <a:pt x="0" y="3104804"/>
                </a:moveTo>
                <a:lnTo>
                  <a:pt x="10287000" y="3104804"/>
                </a:lnTo>
                <a:lnTo>
                  <a:pt x="10287000" y="0"/>
                </a:lnTo>
                <a:lnTo>
                  <a:pt x="0" y="0"/>
                </a:lnTo>
                <a:lnTo>
                  <a:pt x="0" y="310480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935954" y="819908"/>
            <a:ext cx="5796209" cy="9033337"/>
            <a:chOff x="0" y="0"/>
            <a:chExt cx="3365500" cy="52451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52800" cy="5219700"/>
            </a:xfrm>
            <a:custGeom>
              <a:avLst/>
              <a:gdLst/>
              <a:ahLst/>
              <a:cxnLst/>
              <a:rect l="l" t="t" r="r" b="b"/>
              <a:pathLst>
                <a:path w="3352800" h="5219700">
                  <a:moveTo>
                    <a:pt x="3352800" y="5143500"/>
                  </a:moveTo>
                  <a:cubicBezTo>
                    <a:pt x="3352800" y="5143500"/>
                    <a:pt x="3302000" y="5143500"/>
                    <a:pt x="3263900" y="5130800"/>
                  </a:cubicBezTo>
                  <a:cubicBezTo>
                    <a:pt x="3225800" y="5118100"/>
                    <a:pt x="3136900" y="5143500"/>
                    <a:pt x="3136900" y="5143500"/>
                  </a:cubicBezTo>
                  <a:lnTo>
                    <a:pt x="3009900" y="5156200"/>
                  </a:lnTo>
                  <a:cubicBezTo>
                    <a:pt x="2984500" y="5168900"/>
                    <a:pt x="2895600" y="5130800"/>
                    <a:pt x="2895600" y="5130800"/>
                  </a:cubicBezTo>
                  <a:cubicBezTo>
                    <a:pt x="2819400" y="5118100"/>
                    <a:pt x="2819400" y="5080000"/>
                    <a:pt x="2819400" y="5080000"/>
                  </a:cubicBezTo>
                  <a:cubicBezTo>
                    <a:pt x="2781300" y="5003800"/>
                    <a:pt x="2705100" y="5003800"/>
                    <a:pt x="2705100" y="5003800"/>
                  </a:cubicBezTo>
                  <a:lnTo>
                    <a:pt x="2603500" y="4965700"/>
                  </a:lnTo>
                  <a:cubicBezTo>
                    <a:pt x="2552700" y="4927600"/>
                    <a:pt x="2527300" y="4927600"/>
                    <a:pt x="2527300" y="4927600"/>
                  </a:cubicBezTo>
                  <a:cubicBezTo>
                    <a:pt x="2451100" y="4914900"/>
                    <a:pt x="2349500" y="4965700"/>
                    <a:pt x="2349500" y="4965700"/>
                  </a:cubicBezTo>
                  <a:cubicBezTo>
                    <a:pt x="2311400" y="4978400"/>
                    <a:pt x="2209800" y="4965700"/>
                    <a:pt x="2209800" y="4965700"/>
                  </a:cubicBezTo>
                  <a:cubicBezTo>
                    <a:pt x="2108200" y="4953000"/>
                    <a:pt x="1993900" y="5067300"/>
                    <a:pt x="1993900" y="5067300"/>
                  </a:cubicBezTo>
                  <a:lnTo>
                    <a:pt x="1828800" y="5156200"/>
                  </a:lnTo>
                  <a:cubicBezTo>
                    <a:pt x="1790700" y="5181600"/>
                    <a:pt x="1727200" y="5168900"/>
                    <a:pt x="1727200" y="5168900"/>
                  </a:cubicBezTo>
                  <a:cubicBezTo>
                    <a:pt x="1663700" y="5168900"/>
                    <a:pt x="1587500" y="5194300"/>
                    <a:pt x="1587500" y="5194300"/>
                  </a:cubicBezTo>
                  <a:lnTo>
                    <a:pt x="1371600" y="5219700"/>
                  </a:lnTo>
                  <a:cubicBezTo>
                    <a:pt x="1371600" y="5219700"/>
                    <a:pt x="1257300" y="5207000"/>
                    <a:pt x="1244600" y="5194300"/>
                  </a:cubicBezTo>
                  <a:cubicBezTo>
                    <a:pt x="1231900" y="5181600"/>
                    <a:pt x="1168400" y="5194300"/>
                    <a:pt x="1168400" y="5194300"/>
                  </a:cubicBezTo>
                  <a:lnTo>
                    <a:pt x="1066800" y="5181600"/>
                  </a:lnTo>
                  <a:lnTo>
                    <a:pt x="1016000" y="5143500"/>
                  </a:lnTo>
                  <a:lnTo>
                    <a:pt x="876300" y="5080000"/>
                  </a:lnTo>
                  <a:lnTo>
                    <a:pt x="673100" y="5041900"/>
                  </a:lnTo>
                  <a:lnTo>
                    <a:pt x="571500" y="5029200"/>
                  </a:lnTo>
                  <a:lnTo>
                    <a:pt x="431800" y="5016500"/>
                  </a:lnTo>
                  <a:lnTo>
                    <a:pt x="393700" y="4978400"/>
                  </a:lnTo>
                  <a:lnTo>
                    <a:pt x="317500" y="4965700"/>
                  </a:lnTo>
                  <a:lnTo>
                    <a:pt x="177800" y="4914900"/>
                  </a:lnTo>
                  <a:lnTo>
                    <a:pt x="88900" y="4876800"/>
                  </a:lnTo>
                  <a:lnTo>
                    <a:pt x="0" y="4787900"/>
                  </a:lnTo>
                  <a:lnTo>
                    <a:pt x="0" y="101600"/>
                  </a:lnTo>
                  <a:lnTo>
                    <a:pt x="76200" y="127000"/>
                  </a:lnTo>
                  <a:cubicBezTo>
                    <a:pt x="76200" y="127000"/>
                    <a:pt x="152400" y="152400"/>
                    <a:pt x="177800" y="152400"/>
                  </a:cubicBezTo>
                  <a:cubicBezTo>
                    <a:pt x="203200" y="152400"/>
                    <a:pt x="317500" y="114300"/>
                    <a:pt x="317500" y="114300"/>
                  </a:cubicBezTo>
                  <a:cubicBezTo>
                    <a:pt x="368300" y="88900"/>
                    <a:pt x="419100" y="76200"/>
                    <a:pt x="419100" y="76200"/>
                  </a:cubicBezTo>
                  <a:lnTo>
                    <a:pt x="609600" y="63500"/>
                  </a:lnTo>
                  <a:cubicBezTo>
                    <a:pt x="635000" y="50800"/>
                    <a:pt x="723900" y="38100"/>
                    <a:pt x="723900" y="38100"/>
                  </a:cubicBezTo>
                  <a:lnTo>
                    <a:pt x="889000" y="25400"/>
                  </a:lnTo>
                  <a:cubicBezTo>
                    <a:pt x="990600" y="0"/>
                    <a:pt x="1168400" y="88900"/>
                    <a:pt x="1168400" y="88900"/>
                  </a:cubicBezTo>
                  <a:cubicBezTo>
                    <a:pt x="1257300" y="139700"/>
                    <a:pt x="1308100" y="139700"/>
                    <a:pt x="1333500" y="127000"/>
                  </a:cubicBezTo>
                  <a:cubicBezTo>
                    <a:pt x="1358900" y="114300"/>
                    <a:pt x="1473200" y="127000"/>
                    <a:pt x="1511300" y="139700"/>
                  </a:cubicBezTo>
                  <a:cubicBezTo>
                    <a:pt x="1549400" y="152400"/>
                    <a:pt x="1676400" y="127000"/>
                    <a:pt x="1714500" y="114300"/>
                  </a:cubicBezTo>
                  <a:cubicBezTo>
                    <a:pt x="1752600" y="101600"/>
                    <a:pt x="1841500" y="127000"/>
                    <a:pt x="1841500" y="127000"/>
                  </a:cubicBezTo>
                  <a:lnTo>
                    <a:pt x="1930400" y="165100"/>
                  </a:lnTo>
                  <a:cubicBezTo>
                    <a:pt x="1943100" y="190500"/>
                    <a:pt x="2120900" y="203200"/>
                    <a:pt x="2120900" y="203200"/>
                  </a:cubicBezTo>
                  <a:cubicBezTo>
                    <a:pt x="2159000" y="228600"/>
                    <a:pt x="2247900" y="203200"/>
                    <a:pt x="2247900" y="203200"/>
                  </a:cubicBezTo>
                  <a:cubicBezTo>
                    <a:pt x="2374900" y="228600"/>
                    <a:pt x="2438400" y="215900"/>
                    <a:pt x="2501900" y="177800"/>
                  </a:cubicBezTo>
                  <a:cubicBezTo>
                    <a:pt x="2565400" y="139700"/>
                    <a:pt x="2667000" y="177800"/>
                    <a:pt x="2667000" y="177800"/>
                  </a:cubicBezTo>
                  <a:cubicBezTo>
                    <a:pt x="2667000" y="177800"/>
                    <a:pt x="2743200" y="190500"/>
                    <a:pt x="2844800" y="190500"/>
                  </a:cubicBezTo>
                  <a:cubicBezTo>
                    <a:pt x="2946400" y="190500"/>
                    <a:pt x="3022600" y="241300"/>
                    <a:pt x="3035300" y="254000"/>
                  </a:cubicBezTo>
                  <a:cubicBezTo>
                    <a:pt x="3048000" y="266700"/>
                    <a:pt x="3111500" y="241300"/>
                    <a:pt x="3124200" y="241300"/>
                  </a:cubicBezTo>
                  <a:cubicBezTo>
                    <a:pt x="3136900" y="241300"/>
                    <a:pt x="3200400" y="254000"/>
                    <a:pt x="3238500" y="241300"/>
                  </a:cubicBezTo>
                  <a:cubicBezTo>
                    <a:pt x="3276600" y="228600"/>
                    <a:pt x="3352800" y="241300"/>
                    <a:pt x="3352800" y="241300"/>
                  </a:cubicBezTo>
                  <a:lnTo>
                    <a:pt x="3352800" y="5143500"/>
                  </a:lnTo>
                  <a:close/>
                </a:path>
              </a:pathLst>
            </a:custGeom>
            <a:blipFill>
              <a:blip r:embed="rId4"/>
              <a:stretch>
                <a:fillRect l="-66295" r="-66295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3352800" cy="292100"/>
            </a:xfrm>
            <a:custGeom>
              <a:avLst/>
              <a:gdLst/>
              <a:ahLst/>
              <a:cxnLst/>
              <a:rect l="l" t="t" r="r" b="b"/>
              <a:pathLst>
                <a:path w="3352800" h="292100">
                  <a:moveTo>
                    <a:pt x="3352800" y="292100"/>
                  </a:moveTo>
                  <a:lnTo>
                    <a:pt x="0" y="292100"/>
                  </a:lnTo>
                  <a:lnTo>
                    <a:pt x="0" y="0"/>
                  </a:lnTo>
                  <a:lnTo>
                    <a:pt x="3352800" y="0"/>
                  </a:lnTo>
                  <a:lnTo>
                    <a:pt x="3352800" y="292100"/>
                  </a:lnTo>
                  <a:close/>
                </a:path>
              </a:pathLst>
            </a:custGeom>
            <a:blipFill>
              <a:blip r:embed="rId5"/>
              <a:stretch>
                <a:fillRect t="-7825" b="-70087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4775200"/>
              <a:ext cx="3365500" cy="469900"/>
            </a:xfrm>
            <a:custGeom>
              <a:avLst/>
              <a:gdLst/>
              <a:ahLst/>
              <a:cxnLst/>
              <a:rect l="l" t="t" r="r" b="b"/>
              <a:pathLst>
                <a:path w="3365500" h="469900">
                  <a:moveTo>
                    <a:pt x="3365500" y="469900"/>
                  </a:moveTo>
                  <a:lnTo>
                    <a:pt x="0" y="469900"/>
                  </a:lnTo>
                  <a:lnTo>
                    <a:pt x="0" y="0"/>
                  </a:lnTo>
                  <a:lnTo>
                    <a:pt x="3365500" y="0"/>
                  </a:lnTo>
                  <a:lnTo>
                    <a:pt x="3365500" y="469900"/>
                  </a:lnTo>
                  <a:close/>
                </a:path>
              </a:pathLst>
            </a:custGeom>
            <a:blipFill>
              <a:blip r:embed="rId6"/>
              <a:stretch>
                <a:fillRect t="-137943" b="-27056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284997" y="1391526"/>
            <a:ext cx="7412774" cy="1249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73"/>
              </a:lnSpc>
              <a:spcBef>
                <a:spcPct val="0"/>
              </a:spcBef>
            </a:pPr>
            <a:r>
              <a:rPr lang="en-US" sz="7266" b="1" dirty="0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Analisa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011175" y="2929386"/>
            <a:ext cx="7412774" cy="25803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ts val="293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da-DK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Stoikisme membantu mengurangi kecemasan dan stres dengan memberikan kerangka pikir yang fokus pada realitas dan kendali diri.</a:t>
            </a:r>
          </a:p>
          <a:p>
            <a:pPr marL="457200" indent="-457200" algn="just">
              <a:lnSpc>
                <a:spcPts val="293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Filosofi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ini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membantu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individu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tetap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tangguh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secara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emosional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saat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menghadapi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situasi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sulit</a:t>
            </a:r>
            <a:r>
              <a:rPr lang="en-ID" sz="2800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800" spc="218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037195" y="6697573"/>
            <a:ext cx="7026888" cy="18594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just">
              <a:lnSpc>
                <a:spcPts val="293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Mengelola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konflik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interpersonal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dengan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sikap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netral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dan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bijaksana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marL="457200" lvl="0" indent="-457200" algn="just">
              <a:lnSpc>
                <a:spcPts val="2938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Melihat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kegagalan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sebagai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pelajaran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untuk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berkembang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lebih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baik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 di masa </a:t>
            </a:r>
            <a:r>
              <a:rPr lang="en-US" sz="2800" spc="218" dirty="0" err="1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depan</a:t>
            </a:r>
            <a:r>
              <a:rPr lang="en-US" sz="2800" spc="218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ACCF22-4EA7-CF82-7008-49C42D61C7BC}"/>
              </a:ext>
            </a:extLst>
          </p:cNvPr>
          <p:cNvSpPr txBox="1"/>
          <p:nvPr/>
        </p:nvSpPr>
        <p:spPr>
          <a:xfrm>
            <a:off x="8255366" y="5871525"/>
            <a:ext cx="9144000" cy="464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938"/>
              </a:lnSpc>
              <a:spcBef>
                <a:spcPct val="0"/>
              </a:spcBef>
            </a:pPr>
            <a:r>
              <a:rPr lang="en-ID" sz="2800" b="1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Contoh</a:t>
            </a:r>
            <a:r>
              <a:rPr lang="en-ID" sz="2800" b="1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b="1" spc="218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Penerapan</a:t>
            </a:r>
            <a:r>
              <a:rPr lang="en-ID" sz="2800" b="1" spc="218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: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29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505200" y="513500"/>
            <a:ext cx="11745208" cy="2161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643"/>
              </a:lnSpc>
              <a:spcBef>
                <a:spcPct val="0"/>
              </a:spcBef>
            </a:pPr>
            <a:r>
              <a:rPr lang="en-US" sz="12602" b="1" spc="945" dirty="0">
                <a:solidFill>
                  <a:srgbClr val="FFFFFF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Kesimpulan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198968" y="3903712"/>
            <a:ext cx="7890063" cy="4059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8"/>
              </a:lnSpc>
            </a:pP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Stoikisme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adalah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filosofi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praktis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menawarkan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panduan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untuk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menghadapi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tantangan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dengan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kebijaksanaan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ketenangan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penerimaan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.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Dalam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era modern yang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penuh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tekanan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Stoikisme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membantu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individu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memusatkan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perhatian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pada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hal-hal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dapat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dikendalikan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menjalani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dengan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nilai-nilai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kebajikan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menerima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kenyataan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dengan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lapang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dada.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Dengan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prinsip-prinsipnya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relevan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Stoikisme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memberikan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kerangka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pikir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untuk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mengelola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emosi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meningkatkan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ketahanan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diri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menjalani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lebih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bermakna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serta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099" spc="218" dirty="0" err="1">
                <a:solidFill>
                  <a:srgbClr val="FFFFFF"/>
                </a:solidFill>
                <a:latin typeface="Arimo"/>
                <a:ea typeface="Arimo"/>
                <a:cs typeface="Arimo"/>
              </a:rPr>
              <a:t>harmonis</a:t>
            </a:r>
            <a:r>
              <a:rPr lang="en-ID" sz="2099" spc="218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.</a:t>
            </a:r>
            <a:endParaRPr lang="en-US" sz="2099" spc="218" dirty="0">
              <a:solidFill>
                <a:srgbClr val="FFFFFF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" name="AutoShape 5"/>
          <p:cNvSpPr/>
          <p:nvPr/>
        </p:nvSpPr>
        <p:spPr>
          <a:xfrm flipH="1" flipV="1">
            <a:off x="-1879384" y="6466334"/>
            <a:ext cx="6796659" cy="190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H="1">
            <a:off x="13410960" y="6428234"/>
            <a:ext cx="6672956" cy="190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333" b="-83333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527423" y="1028700"/>
            <a:ext cx="5352020" cy="7948545"/>
            <a:chOff x="0" y="0"/>
            <a:chExt cx="3078480" cy="4572000"/>
          </a:xfrm>
        </p:grpSpPr>
        <p:sp>
          <p:nvSpPr>
            <p:cNvPr id="4" name="Freeform 4"/>
            <p:cNvSpPr/>
            <p:nvPr/>
          </p:nvSpPr>
          <p:spPr>
            <a:xfrm>
              <a:off x="2794" y="0"/>
              <a:ext cx="3072892" cy="4572000"/>
            </a:xfrm>
            <a:custGeom>
              <a:avLst/>
              <a:gdLst/>
              <a:ahLst/>
              <a:cxnLst/>
              <a:rect l="l" t="t" r="r" b="b"/>
              <a:pathLst>
                <a:path w="3072892" h="4572000">
                  <a:moveTo>
                    <a:pt x="3072892" y="2286000"/>
                  </a:moveTo>
                  <a:cubicBezTo>
                    <a:pt x="3072892" y="3548507"/>
                    <a:pt x="2385060" y="4572000"/>
                    <a:pt x="1536446" y="4572000"/>
                  </a:cubicBezTo>
                  <a:cubicBezTo>
                    <a:pt x="687832" y="4572000"/>
                    <a:pt x="0" y="3548507"/>
                    <a:pt x="0" y="2286000"/>
                  </a:cubicBezTo>
                  <a:cubicBezTo>
                    <a:pt x="0" y="1023493"/>
                    <a:pt x="687832" y="0"/>
                    <a:pt x="1536446" y="0"/>
                  </a:cubicBezTo>
                  <a:cubicBezTo>
                    <a:pt x="2385060" y="0"/>
                    <a:pt x="3072892" y="1023493"/>
                    <a:pt x="3072892" y="2286000"/>
                  </a:cubicBezTo>
                  <a:close/>
                </a:path>
              </a:pathLst>
            </a:custGeom>
            <a:blipFill>
              <a:blip r:embed="rId3"/>
              <a:stretch>
                <a:fillRect t="-821" b="-821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1397" y="4064"/>
              <a:ext cx="3075686" cy="4567936"/>
            </a:xfrm>
            <a:custGeom>
              <a:avLst/>
              <a:gdLst/>
              <a:ahLst/>
              <a:cxnLst/>
              <a:rect l="l" t="t" r="r" b="b"/>
              <a:pathLst>
                <a:path w="3075686" h="4567936">
                  <a:moveTo>
                    <a:pt x="3075686" y="4567936"/>
                  </a:moveTo>
                  <a:lnTo>
                    <a:pt x="0" y="4567936"/>
                  </a:lnTo>
                  <a:lnTo>
                    <a:pt x="0" y="0"/>
                  </a:lnTo>
                  <a:lnTo>
                    <a:pt x="3075686" y="0"/>
                  </a:lnTo>
                  <a:lnTo>
                    <a:pt x="3075686" y="4567936"/>
                  </a:lnTo>
                  <a:close/>
                </a:path>
              </a:pathLst>
            </a:custGeom>
            <a:blipFill>
              <a:blip r:embed="rId4"/>
              <a:stretch>
                <a:fillRect l="-31" r="-31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945512" y="2968644"/>
            <a:ext cx="8084590" cy="3811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394"/>
              </a:lnSpc>
              <a:spcBef>
                <a:spcPct val="0"/>
              </a:spcBef>
            </a:pPr>
            <a:r>
              <a:rPr lang="en-US" sz="10995" b="1" dirty="0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THANK YOU</a:t>
            </a:r>
          </a:p>
        </p:txBody>
      </p:sp>
      <p:sp>
        <p:nvSpPr>
          <p:cNvPr id="11" name="AutoShape 11"/>
          <p:cNvSpPr/>
          <p:nvPr/>
        </p:nvSpPr>
        <p:spPr>
          <a:xfrm rot="5418902">
            <a:off x="3781923" y="559429"/>
            <a:ext cx="4387642" cy="0"/>
          </a:xfrm>
          <a:prstGeom prst="line">
            <a:avLst/>
          </a:prstGeom>
          <a:ln w="38100" cap="flat">
            <a:solidFill>
              <a:srgbClr val="79614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rot="5418902">
            <a:off x="3719698" y="9512144"/>
            <a:ext cx="4387642" cy="0"/>
          </a:xfrm>
          <a:prstGeom prst="line">
            <a:avLst/>
          </a:prstGeom>
          <a:ln w="38100" cap="flat">
            <a:solidFill>
              <a:srgbClr val="796147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33" b="-3333"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3" name="Freeform 3"/>
          <p:cNvSpPr/>
          <p:nvPr/>
        </p:nvSpPr>
        <p:spPr>
          <a:xfrm rot="5231036">
            <a:off x="12697078" y="39390"/>
            <a:ext cx="11448000" cy="8820000"/>
          </a:xfrm>
          <a:custGeom>
            <a:avLst/>
            <a:gdLst/>
            <a:ahLst/>
            <a:cxnLst/>
            <a:rect l="l" t="t" r="r" b="b"/>
            <a:pathLst>
              <a:path w="13647028" h="9194610">
                <a:moveTo>
                  <a:pt x="0" y="0"/>
                </a:moveTo>
                <a:lnTo>
                  <a:pt x="13647028" y="0"/>
                </a:lnTo>
                <a:lnTo>
                  <a:pt x="13647028" y="9194610"/>
                </a:lnTo>
                <a:lnTo>
                  <a:pt x="0" y="91946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629" r="-2194"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125200" y="3091500"/>
            <a:ext cx="6601276" cy="4572000"/>
            <a:chOff x="0" y="0"/>
            <a:chExt cx="3429000" cy="2374900"/>
          </a:xfrm>
        </p:grpSpPr>
        <p:sp>
          <p:nvSpPr>
            <p:cNvPr id="5" name="Freeform 5"/>
            <p:cNvSpPr/>
            <p:nvPr/>
          </p:nvSpPr>
          <p:spPr>
            <a:xfrm>
              <a:off x="50800" y="76200"/>
              <a:ext cx="3340100" cy="2235200"/>
            </a:xfrm>
            <a:custGeom>
              <a:avLst/>
              <a:gdLst/>
              <a:ahLst/>
              <a:cxnLst/>
              <a:rect l="l" t="t" r="r" b="b"/>
              <a:pathLst>
                <a:path w="3340100" h="2235200">
                  <a:moveTo>
                    <a:pt x="2171700" y="25400"/>
                  </a:moveTo>
                  <a:lnTo>
                    <a:pt x="2400300" y="0"/>
                  </a:lnTo>
                  <a:lnTo>
                    <a:pt x="2641600" y="38100"/>
                  </a:lnTo>
                  <a:lnTo>
                    <a:pt x="2984500" y="38100"/>
                  </a:lnTo>
                  <a:cubicBezTo>
                    <a:pt x="2984500" y="38100"/>
                    <a:pt x="3086100" y="12700"/>
                    <a:pt x="3098800" y="38100"/>
                  </a:cubicBezTo>
                  <a:cubicBezTo>
                    <a:pt x="3111500" y="63500"/>
                    <a:pt x="3162300" y="228600"/>
                    <a:pt x="3162300" y="228600"/>
                  </a:cubicBezTo>
                  <a:cubicBezTo>
                    <a:pt x="3162300" y="228600"/>
                    <a:pt x="3213100" y="304800"/>
                    <a:pt x="3200400" y="355600"/>
                  </a:cubicBezTo>
                  <a:cubicBezTo>
                    <a:pt x="3187700" y="406400"/>
                    <a:pt x="3225800" y="520700"/>
                    <a:pt x="3225800" y="520700"/>
                  </a:cubicBezTo>
                  <a:cubicBezTo>
                    <a:pt x="3225800" y="520700"/>
                    <a:pt x="3251200" y="571500"/>
                    <a:pt x="3225800" y="622300"/>
                  </a:cubicBezTo>
                  <a:cubicBezTo>
                    <a:pt x="3225800" y="622300"/>
                    <a:pt x="3213100" y="762000"/>
                    <a:pt x="3238500" y="812800"/>
                  </a:cubicBezTo>
                  <a:cubicBezTo>
                    <a:pt x="3238500" y="812800"/>
                    <a:pt x="3276600" y="838200"/>
                    <a:pt x="3251200" y="1003300"/>
                  </a:cubicBezTo>
                  <a:lnTo>
                    <a:pt x="3263900" y="1181100"/>
                  </a:lnTo>
                  <a:cubicBezTo>
                    <a:pt x="3263900" y="1181100"/>
                    <a:pt x="3238500" y="1257300"/>
                    <a:pt x="3251200" y="1308100"/>
                  </a:cubicBezTo>
                  <a:lnTo>
                    <a:pt x="3276600" y="1562100"/>
                  </a:lnTo>
                  <a:lnTo>
                    <a:pt x="3327400" y="1701800"/>
                  </a:lnTo>
                  <a:lnTo>
                    <a:pt x="3327400" y="1854200"/>
                  </a:lnTo>
                  <a:lnTo>
                    <a:pt x="3340100" y="1955800"/>
                  </a:lnTo>
                  <a:cubicBezTo>
                    <a:pt x="3340100" y="1955800"/>
                    <a:pt x="3314700" y="2019300"/>
                    <a:pt x="3213100" y="2044700"/>
                  </a:cubicBezTo>
                  <a:cubicBezTo>
                    <a:pt x="3213100" y="2044700"/>
                    <a:pt x="3149600" y="2044700"/>
                    <a:pt x="3098800" y="2082800"/>
                  </a:cubicBezTo>
                  <a:cubicBezTo>
                    <a:pt x="3048000" y="2120900"/>
                    <a:pt x="2933700" y="2197100"/>
                    <a:pt x="2870200" y="2184400"/>
                  </a:cubicBezTo>
                  <a:cubicBezTo>
                    <a:pt x="2870200" y="2184400"/>
                    <a:pt x="2717800" y="2171700"/>
                    <a:pt x="2692400" y="2146300"/>
                  </a:cubicBezTo>
                  <a:cubicBezTo>
                    <a:pt x="2692400" y="2146300"/>
                    <a:pt x="2590800" y="2133600"/>
                    <a:pt x="2565400" y="2133600"/>
                  </a:cubicBezTo>
                  <a:cubicBezTo>
                    <a:pt x="2540000" y="2133600"/>
                    <a:pt x="2476500" y="2146300"/>
                    <a:pt x="2476500" y="2146300"/>
                  </a:cubicBezTo>
                  <a:cubicBezTo>
                    <a:pt x="2476500" y="2146300"/>
                    <a:pt x="2400300" y="2171700"/>
                    <a:pt x="2362200" y="2159000"/>
                  </a:cubicBezTo>
                  <a:cubicBezTo>
                    <a:pt x="2324100" y="2146300"/>
                    <a:pt x="2298700" y="2146300"/>
                    <a:pt x="2222500" y="2159000"/>
                  </a:cubicBezTo>
                  <a:cubicBezTo>
                    <a:pt x="2222500" y="2159000"/>
                    <a:pt x="2197100" y="2184400"/>
                    <a:pt x="2019300" y="2184400"/>
                  </a:cubicBezTo>
                  <a:cubicBezTo>
                    <a:pt x="2019300" y="2184400"/>
                    <a:pt x="1866900" y="2235200"/>
                    <a:pt x="1790700" y="2184400"/>
                  </a:cubicBezTo>
                  <a:cubicBezTo>
                    <a:pt x="1790700" y="2184400"/>
                    <a:pt x="1765300" y="2146300"/>
                    <a:pt x="1549400" y="2159000"/>
                  </a:cubicBezTo>
                  <a:cubicBezTo>
                    <a:pt x="1549400" y="2159000"/>
                    <a:pt x="1397000" y="2171700"/>
                    <a:pt x="1371600" y="2159000"/>
                  </a:cubicBezTo>
                  <a:lnTo>
                    <a:pt x="1066800" y="2197100"/>
                  </a:lnTo>
                  <a:cubicBezTo>
                    <a:pt x="1066800" y="2197100"/>
                    <a:pt x="723900" y="2184400"/>
                    <a:pt x="673100" y="2171700"/>
                  </a:cubicBezTo>
                  <a:cubicBezTo>
                    <a:pt x="622300" y="2159000"/>
                    <a:pt x="419100" y="2120900"/>
                    <a:pt x="393700" y="2146300"/>
                  </a:cubicBezTo>
                  <a:cubicBezTo>
                    <a:pt x="368300" y="2171700"/>
                    <a:pt x="215900" y="2171700"/>
                    <a:pt x="190500" y="2159000"/>
                  </a:cubicBezTo>
                  <a:cubicBezTo>
                    <a:pt x="165100" y="2146300"/>
                    <a:pt x="127000" y="2044700"/>
                    <a:pt x="114300" y="1993900"/>
                  </a:cubicBezTo>
                  <a:cubicBezTo>
                    <a:pt x="101600" y="1943100"/>
                    <a:pt x="101600" y="1803400"/>
                    <a:pt x="101600" y="1778000"/>
                  </a:cubicBezTo>
                  <a:cubicBezTo>
                    <a:pt x="101600" y="1752600"/>
                    <a:pt x="63500" y="1714500"/>
                    <a:pt x="63500" y="1714500"/>
                  </a:cubicBezTo>
                  <a:lnTo>
                    <a:pt x="88900" y="1562100"/>
                  </a:lnTo>
                  <a:cubicBezTo>
                    <a:pt x="88900" y="1562100"/>
                    <a:pt x="88900" y="1435100"/>
                    <a:pt x="63500" y="1397000"/>
                  </a:cubicBezTo>
                  <a:cubicBezTo>
                    <a:pt x="38100" y="1358900"/>
                    <a:pt x="63500" y="1206500"/>
                    <a:pt x="63500" y="1206500"/>
                  </a:cubicBezTo>
                  <a:cubicBezTo>
                    <a:pt x="63500" y="1206500"/>
                    <a:pt x="38100" y="1079500"/>
                    <a:pt x="50800" y="1041400"/>
                  </a:cubicBezTo>
                  <a:cubicBezTo>
                    <a:pt x="63500" y="1003300"/>
                    <a:pt x="76200" y="939800"/>
                    <a:pt x="76200" y="901700"/>
                  </a:cubicBezTo>
                  <a:cubicBezTo>
                    <a:pt x="76200" y="863600"/>
                    <a:pt x="50800" y="673100"/>
                    <a:pt x="50800" y="673100"/>
                  </a:cubicBezTo>
                  <a:lnTo>
                    <a:pt x="25400" y="571500"/>
                  </a:lnTo>
                  <a:cubicBezTo>
                    <a:pt x="25400" y="571500"/>
                    <a:pt x="0" y="508000"/>
                    <a:pt x="12700" y="393700"/>
                  </a:cubicBezTo>
                  <a:cubicBezTo>
                    <a:pt x="25400" y="279400"/>
                    <a:pt x="12700" y="279400"/>
                    <a:pt x="12700" y="279400"/>
                  </a:cubicBezTo>
                  <a:lnTo>
                    <a:pt x="215900" y="190500"/>
                  </a:lnTo>
                  <a:cubicBezTo>
                    <a:pt x="215900" y="190500"/>
                    <a:pt x="317500" y="76200"/>
                    <a:pt x="482600" y="76200"/>
                  </a:cubicBezTo>
                  <a:lnTo>
                    <a:pt x="609600" y="114300"/>
                  </a:lnTo>
                  <a:cubicBezTo>
                    <a:pt x="609600" y="114300"/>
                    <a:pt x="660400" y="139700"/>
                    <a:pt x="749300" y="127000"/>
                  </a:cubicBezTo>
                  <a:cubicBezTo>
                    <a:pt x="838200" y="114300"/>
                    <a:pt x="914400" y="88900"/>
                    <a:pt x="914400" y="88900"/>
                  </a:cubicBezTo>
                  <a:cubicBezTo>
                    <a:pt x="914400" y="88900"/>
                    <a:pt x="1003300" y="114300"/>
                    <a:pt x="1066800" y="88900"/>
                  </a:cubicBezTo>
                  <a:lnTo>
                    <a:pt x="1117600" y="76200"/>
                  </a:lnTo>
                  <a:lnTo>
                    <a:pt x="1143000" y="76200"/>
                  </a:lnTo>
                  <a:cubicBezTo>
                    <a:pt x="1143000" y="76200"/>
                    <a:pt x="1181100" y="50800"/>
                    <a:pt x="1206500" y="76200"/>
                  </a:cubicBezTo>
                  <a:cubicBezTo>
                    <a:pt x="1206500" y="76200"/>
                    <a:pt x="1231900" y="50800"/>
                    <a:pt x="1270000" y="63500"/>
                  </a:cubicBezTo>
                  <a:cubicBezTo>
                    <a:pt x="1270000" y="63500"/>
                    <a:pt x="1346200" y="38100"/>
                    <a:pt x="1346200" y="38100"/>
                  </a:cubicBezTo>
                  <a:cubicBezTo>
                    <a:pt x="1346200" y="38100"/>
                    <a:pt x="1435100" y="38100"/>
                    <a:pt x="1435100" y="38100"/>
                  </a:cubicBezTo>
                  <a:lnTo>
                    <a:pt x="1524000" y="63500"/>
                  </a:lnTo>
                  <a:lnTo>
                    <a:pt x="1765300" y="63500"/>
                  </a:lnTo>
                  <a:lnTo>
                    <a:pt x="1892300" y="50800"/>
                  </a:lnTo>
                  <a:lnTo>
                    <a:pt x="1943100" y="76200"/>
                  </a:lnTo>
                  <a:lnTo>
                    <a:pt x="2019300" y="50800"/>
                  </a:lnTo>
                  <a:lnTo>
                    <a:pt x="2171700" y="25400"/>
                  </a:lnTo>
                  <a:close/>
                </a:path>
              </a:pathLst>
            </a:custGeom>
            <a:blipFill>
              <a:blip r:embed="rId4"/>
              <a:stretch>
                <a:fillRect t="-309" b="-309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3429000" cy="2374900"/>
            </a:xfrm>
            <a:custGeom>
              <a:avLst/>
              <a:gdLst/>
              <a:ahLst/>
              <a:cxnLst/>
              <a:rect l="l" t="t" r="r" b="b"/>
              <a:pathLst>
                <a:path w="3429000" h="2374900">
                  <a:moveTo>
                    <a:pt x="3429000" y="2374900"/>
                  </a:moveTo>
                  <a:lnTo>
                    <a:pt x="0" y="2374900"/>
                  </a:lnTo>
                  <a:lnTo>
                    <a:pt x="0" y="0"/>
                  </a:lnTo>
                  <a:lnTo>
                    <a:pt x="3429000" y="0"/>
                  </a:lnTo>
                  <a:lnTo>
                    <a:pt x="3429000" y="2374900"/>
                  </a:lnTo>
                  <a:close/>
                </a:path>
              </a:pathLst>
            </a:custGeom>
            <a:blipFill>
              <a:blip r:embed="rId5"/>
              <a:stretch>
                <a:fillRect l="-2902" t="-10996" r="-2492" b="-11124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09600" y="419100"/>
            <a:ext cx="8606919" cy="1676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54"/>
              </a:lnSpc>
              <a:spcBef>
                <a:spcPct val="0"/>
              </a:spcBef>
            </a:pPr>
            <a:r>
              <a:rPr lang="en-US" sz="8000" b="1" dirty="0">
                <a:solidFill>
                  <a:srgbClr val="FFFFFF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Introduction</a:t>
            </a:r>
          </a:p>
        </p:txBody>
      </p:sp>
      <p:sp>
        <p:nvSpPr>
          <p:cNvPr id="9" name="AutoShape 9"/>
          <p:cNvSpPr/>
          <p:nvPr/>
        </p:nvSpPr>
        <p:spPr>
          <a:xfrm rot="5400000">
            <a:off x="-2705365" y="6400985"/>
            <a:ext cx="861113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rot="5400000">
            <a:off x="725779" y="-19050"/>
            <a:ext cx="174884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DD6218A8-A5F0-6AEF-2CBC-847872F612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5739" y="4573643"/>
            <a:ext cx="8210262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algn="just" fontAlgn="base">
              <a:lnSpc>
                <a:spcPts val="316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d-ID" altLang="en-US" sz="3200" spc="234" dirty="0">
                <a:solidFill>
                  <a:srgbClr val="FFFFFF"/>
                </a:solidFill>
                <a:latin typeface="Arimo"/>
                <a:ea typeface="Arimo"/>
                <a:cs typeface="Arimo"/>
              </a:rPr>
              <a:t>Stoikisme adalah upaya diri kita untuk bisa mengambil kendali penuh atas kontrol diri kita sendiri, bukan atas Kontrol orang lain.</a:t>
            </a:r>
          </a:p>
          <a:p>
            <a:pPr marR="0" lvl="0" indent="0" algn="just" fontAlgn="base">
              <a:lnSpc>
                <a:spcPts val="316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3200" spc="234" dirty="0">
              <a:solidFill>
                <a:srgbClr val="FFFFFF"/>
              </a:solidFill>
              <a:latin typeface="Arimo"/>
              <a:ea typeface="Arimo"/>
              <a:cs typeface="Arimo"/>
            </a:endParaRPr>
          </a:p>
          <a:p>
            <a:pPr marR="0" lvl="0" indent="0" algn="just" fontAlgn="base">
              <a:lnSpc>
                <a:spcPts val="316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id-ID" altLang="en-US" sz="3200" spc="234" dirty="0">
              <a:solidFill>
                <a:srgbClr val="FFFFFF"/>
              </a:solidFill>
              <a:latin typeface="Arimo"/>
              <a:ea typeface="Arimo"/>
              <a:cs typeface="Arimo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5726038" y="-459610"/>
            <a:ext cx="7539168" cy="11206219"/>
            <a:chOff x="0" y="0"/>
            <a:chExt cx="3175000" cy="4719320"/>
          </a:xfrm>
        </p:grpSpPr>
        <p:sp>
          <p:nvSpPr>
            <p:cNvPr id="3" name="Freeform 3"/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 rot="-8786429">
            <a:off x="-3050711" y="-8776222"/>
            <a:ext cx="7539168" cy="11206219"/>
            <a:chOff x="0" y="0"/>
            <a:chExt cx="3175000" cy="4719320"/>
          </a:xfrm>
        </p:grpSpPr>
        <p:sp>
          <p:nvSpPr>
            <p:cNvPr id="6" name="Freeform 6"/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397924" y="657383"/>
            <a:ext cx="9451085" cy="118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29"/>
              </a:lnSpc>
              <a:spcBef>
                <a:spcPct val="0"/>
              </a:spcBef>
            </a:pPr>
            <a:r>
              <a:rPr lang="en-US" sz="6878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Rumususan</a:t>
            </a:r>
            <a:r>
              <a:rPr lang="en-US" sz="6878" b="1" dirty="0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 </a:t>
            </a:r>
            <a:r>
              <a:rPr lang="en-US" sz="6878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Masalah</a:t>
            </a:r>
            <a:endParaRPr lang="en-US" sz="6878" b="1" dirty="0">
              <a:solidFill>
                <a:srgbClr val="9B7266"/>
              </a:solidFill>
              <a:latin typeface="Black Mango Semi-Bold"/>
              <a:ea typeface="Black Mango Semi-Bold"/>
              <a:cs typeface="Black Mango Semi-Bold"/>
              <a:sym typeface="Black Mango Semi-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-5130233" y="1057805"/>
            <a:ext cx="2072710" cy="1799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10518" b="1" dirty="0">
                <a:solidFill>
                  <a:srgbClr val="DDC8B2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5554952" y="5022646"/>
            <a:ext cx="5183824" cy="9952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ID" sz="2156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Bagaimana</a:t>
            </a:r>
            <a:r>
              <a:rPr lang="en-ID" sz="2156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156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cara</a:t>
            </a:r>
            <a:r>
              <a:rPr lang="en-ID" sz="2156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156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Stoikisme</a:t>
            </a:r>
            <a:r>
              <a:rPr lang="en-ID" sz="2156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156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membantu</a:t>
            </a:r>
            <a:r>
              <a:rPr lang="en-ID" sz="2156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156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seseorang</a:t>
            </a:r>
            <a:r>
              <a:rPr lang="en-ID" sz="2156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156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menghadapi</a:t>
            </a:r>
            <a:r>
              <a:rPr lang="en-ID" sz="2156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156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tantangan</a:t>
            </a:r>
            <a:r>
              <a:rPr lang="en-ID" sz="2156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156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156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-3564096" y="6281086"/>
            <a:ext cx="2072710" cy="1818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10518" b="1" dirty="0">
                <a:solidFill>
                  <a:srgbClr val="DDC8B2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03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-4800600" y="7962900"/>
            <a:ext cx="4429472" cy="381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18"/>
              </a:lnSpc>
              <a:spcBef>
                <a:spcPct val="0"/>
              </a:spcBef>
            </a:pPr>
            <a:r>
              <a:rPr lang="en-US" sz="2156" spc="224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PROJECT OVERVIEW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-3475626" y="2710415"/>
            <a:ext cx="2072710" cy="1818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10518" b="1" dirty="0">
                <a:solidFill>
                  <a:srgbClr val="DDC8B2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02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-4712130" y="4392229"/>
            <a:ext cx="4429472" cy="383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18"/>
              </a:lnSpc>
              <a:spcBef>
                <a:spcPct val="0"/>
              </a:spcBef>
            </a:pPr>
            <a:r>
              <a:rPr lang="en-US" sz="2156" spc="224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MAIN CONCEPT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264435-64B0-665C-A545-55C91B9A4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6AE3528-EAEC-02A2-A513-E62F11211B49}"/>
              </a:ext>
            </a:extLst>
          </p:cNvPr>
          <p:cNvGrpSpPr>
            <a:grpSpLocks noChangeAspect="1"/>
          </p:cNvGrpSpPr>
          <p:nvPr/>
        </p:nvGrpSpPr>
        <p:grpSpPr>
          <a:xfrm>
            <a:off x="15726038" y="-459610"/>
            <a:ext cx="7539168" cy="11206219"/>
            <a:chOff x="0" y="0"/>
            <a:chExt cx="3175000" cy="471932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C79B76B-E773-3DF8-C0B1-77CE70619377}"/>
                </a:ext>
              </a:extLst>
            </p:cNvPr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7081921-4424-90D8-FF84-0001AD0C0397}"/>
                </a:ext>
              </a:extLst>
            </p:cNvPr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43730881-82AE-DDC6-D0D6-F8F0ED9F1AEB}"/>
              </a:ext>
            </a:extLst>
          </p:cNvPr>
          <p:cNvGrpSpPr>
            <a:grpSpLocks noChangeAspect="1"/>
          </p:cNvGrpSpPr>
          <p:nvPr/>
        </p:nvGrpSpPr>
        <p:grpSpPr>
          <a:xfrm rot="-8786429">
            <a:off x="-3050711" y="-8776222"/>
            <a:ext cx="7539168" cy="11206219"/>
            <a:chOff x="0" y="0"/>
            <a:chExt cx="3175000" cy="4719320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A45BBE1-58E8-1C4E-785D-3B6797602BE7}"/>
                </a:ext>
              </a:extLst>
            </p:cNvPr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B0696E2-66DC-BAD7-DFEC-89BE20358453}"/>
                </a:ext>
              </a:extLst>
            </p:cNvPr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EDAD5503-4D84-DE3F-8F8E-3A2700E33B5E}"/>
              </a:ext>
            </a:extLst>
          </p:cNvPr>
          <p:cNvSpPr txBox="1"/>
          <p:nvPr/>
        </p:nvSpPr>
        <p:spPr>
          <a:xfrm>
            <a:off x="3397924" y="657383"/>
            <a:ext cx="9451085" cy="118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29"/>
              </a:lnSpc>
              <a:spcBef>
                <a:spcPct val="0"/>
              </a:spcBef>
            </a:pPr>
            <a:r>
              <a:rPr lang="en-US" sz="6878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Rumususan</a:t>
            </a:r>
            <a:r>
              <a:rPr lang="en-US" sz="6878" b="1" dirty="0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 </a:t>
            </a:r>
            <a:r>
              <a:rPr lang="en-US" sz="6878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Masalah</a:t>
            </a:r>
            <a:endParaRPr lang="en-US" sz="6878" b="1" dirty="0">
              <a:solidFill>
                <a:srgbClr val="9B7266"/>
              </a:solidFill>
              <a:latin typeface="Black Mango Semi-Bold"/>
              <a:ea typeface="Black Mango Semi-Bold"/>
              <a:cs typeface="Black Mango Semi-Bold"/>
              <a:sym typeface="Black Mango Semi-Bold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A2D5CD2-739A-1086-B59A-A945D0545276}"/>
              </a:ext>
            </a:extLst>
          </p:cNvPr>
          <p:cNvSpPr txBox="1"/>
          <p:nvPr/>
        </p:nvSpPr>
        <p:spPr>
          <a:xfrm>
            <a:off x="228507" y="2649657"/>
            <a:ext cx="2072710" cy="178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9600" b="1" dirty="0">
                <a:solidFill>
                  <a:srgbClr val="DDC8B2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01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AD7BCE3E-5E46-F3A5-563D-F9E876278885}"/>
              </a:ext>
            </a:extLst>
          </p:cNvPr>
          <p:cNvSpPr txBox="1"/>
          <p:nvPr/>
        </p:nvSpPr>
        <p:spPr>
          <a:xfrm>
            <a:off x="2268750" y="3246608"/>
            <a:ext cx="9061724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Bagaimana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cara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Stoikisme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membantu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seseorang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menghadapi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tantangan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?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DE364BB8-9A35-3CD3-825A-019632F6CB25}"/>
              </a:ext>
            </a:extLst>
          </p:cNvPr>
          <p:cNvSpPr txBox="1"/>
          <p:nvPr/>
        </p:nvSpPr>
        <p:spPr>
          <a:xfrm>
            <a:off x="-3564096" y="6281086"/>
            <a:ext cx="2072710" cy="1818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10518" b="1" dirty="0">
                <a:solidFill>
                  <a:srgbClr val="DDC8B2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03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8A6A3854-F11D-7FBA-A9E2-391C3F08867E}"/>
              </a:ext>
            </a:extLst>
          </p:cNvPr>
          <p:cNvSpPr txBox="1"/>
          <p:nvPr/>
        </p:nvSpPr>
        <p:spPr>
          <a:xfrm>
            <a:off x="-4800600" y="7962900"/>
            <a:ext cx="4429472" cy="381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18"/>
              </a:lnSpc>
              <a:spcBef>
                <a:spcPct val="0"/>
              </a:spcBef>
            </a:pPr>
            <a:r>
              <a:rPr lang="en-US" sz="2156" spc="224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PROJECT OVERVIEW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7D034E8E-477D-D4EA-9BA9-C8564531BD32}"/>
              </a:ext>
            </a:extLst>
          </p:cNvPr>
          <p:cNvSpPr txBox="1"/>
          <p:nvPr/>
        </p:nvSpPr>
        <p:spPr>
          <a:xfrm>
            <a:off x="-3475626" y="2710415"/>
            <a:ext cx="2072710" cy="1818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10518" b="1" dirty="0">
                <a:solidFill>
                  <a:srgbClr val="DDC8B2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02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B930FA97-5BAB-B8E1-CB06-3DE90A117C5E}"/>
              </a:ext>
            </a:extLst>
          </p:cNvPr>
          <p:cNvSpPr txBox="1"/>
          <p:nvPr/>
        </p:nvSpPr>
        <p:spPr>
          <a:xfrm>
            <a:off x="-4712130" y="4392229"/>
            <a:ext cx="4429472" cy="383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18"/>
              </a:lnSpc>
              <a:spcBef>
                <a:spcPct val="0"/>
              </a:spcBef>
            </a:pPr>
            <a:r>
              <a:rPr lang="en-US" sz="2156" spc="224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MAIN CONCEPT</a:t>
            </a:r>
          </a:p>
        </p:txBody>
      </p:sp>
    </p:spTree>
    <p:extLst>
      <p:ext uri="{BB962C8B-B14F-4D97-AF65-F5344CB8AC3E}">
        <p14:creationId xmlns:p14="http://schemas.microsoft.com/office/powerpoint/2010/main" val="2415587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4A15B5-7A69-286B-9CCB-6422E96D4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706F810-DC36-BA0B-6AEA-DF5F92B4ECAB}"/>
              </a:ext>
            </a:extLst>
          </p:cNvPr>
          <p:cNvGrpSpPr>
            <a:grpSpLocks noChangeAspect="1"/>
          </p:cNvGrpSpPr>
          <p:nvPr/>
        </p:nvGrpSpPr>
        <p:grpSpPr>
          <a:xfrm>
            <a:off x="15726038" y="-459610"/>
            <a:ext cx="7539168" cy="11206219"/>
            <a:chOff x="0" y="0"/>
            <a:chExt cx="3175000" cy="471932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59C5618-C57E-FE5A-C962-D0CA95F986F3}"/>
                </a:ext>
              </a:extLst>
            </p:cNvPr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58F31571-80C2-4375-DA43-C95F66E7012E}"/>
                </a:ext>
              </a:extLst>
            </p:cNvPr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64627632-F5AA-E980-61A3-844F4B853510}"/>
              </a:ext>
            </a:extLst>
          </p:cNvPr>
          <p:cNvGrpSpPr>
            <a:grpSpLocks noChangeAspect="1"/>
          </p:cNvGrpSpPr>
          <p:nvPr/>
        </p:nvGrpSpPr>
        <p:grpSpPr>
          <a:xfrm rot="-8786429">
            <a:off x="-3050711" y="-8776222"/>
            <a:ext cx="7539168" cy="11206219"/>
            <a:chOff x="0" y="0"/>
            <a:chExt cx="3175000" cy="4719320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AF0F046-7DDC-64DF-AEA9-40DE7EBEF4AF}"/>
                </a:ext>
              </a:extLst>
            </p:cNvPr>
            <p:cNvSpPr/>
            <p:nvPr/>
          </p:nvSpPr>
          <p:spPr>
            <a:xfrm>
              <a:off x="20320" y="21590"/>
              <a:ext cx="3154680" cy="4697730"/>
            </a:xfrm>
            <a:custGeom>
              <a:avLst/>
              <a:gdLst/>
              <a:ahLst/>
              <a:cxnLst/>
              <a:rect l="l" t="t" r="r" b="b"/>
              <a:pathLst>
                <a:path w="3154680" h="4697730">
                  <a:moveTo>
                    <a:pt x="3154680" y="4697730"/>
                  </a:moveTo>
                  <a:lnTo>
                    <a:pt x="215900" y="4697730"/>
                  </a:lnTo>
                  <a:cubicBezTo>
                    <a:pt x="215900" y="4697730"/>
                    <a:pt x="215900" y="4654550"/>
                    <a:pt x="194310" y="4611370"/>
                  </a:cubicBezTo>
                  <a:cubicBezTo>
                    <a:pt x="172720" y="4568190"/>
                    <a:pt x="172720" y="4461510"/>
                    <a:pt x="172720" y="4418330"/>
                  </a:cubicBezTo>
                  <a:cubicBezTo>
                    <a:pt x="172720" y="4375150"/>
                    <a:pt x="86360" y="4246880"/>
                    <a:pt x="86360" y="4246880"/>
                  </a:cubicBezTo>
                  <a:cubicBezTo>
                    <a:pt x="0" y="4118610"/>
                    <a:pt x="21590" y="3967480"/>
                    <a:pt x="21590" y="3925570"/>
                  </a:cubicBezTo>
                  <a:cubicBezTo>
                    <a:pt x="21590" y="3882390"/>
                    <a:pt x="43180" y="3818890"/>
                    <a:pt x="86360" y="3754120"/>
                  </a:cubicBezTo>
                  <a:cubicBezTo>
                    <a:pt x="129540" y="3689350"/>
                    <a:pt x="129540" y="3517900"/>
                    <a:pt x="129540" y="3517900"/>
                  </a:cubicBezTo>
                  <a:lnTo>
                    <a:pt x="129540" y="3389630"/>
                  </a:lnTo>
                  <a:lnTo>
                    <a:pt x="129540" y="3261360"/>
                  </a:lnTo>
                  <a:lnTo>
                    <a:pt x="172720" y="3133090"/>
                  </a:lnTo>
                  <a:lnTo>
                    <a:pt x="151130" y="3004820"/>
                  </a:lnTo>
                  <a:cubicBezTo>
                    <a:pt x="151130" y="3004820"/>
                    <a:pt x="129540" y="2918460"/>
                    <a:pt x="151130" y="2876550"/>
                  </a:cubicBezTo>
                  <a:cubicBezTo>
                    <a:pt x="172720" y="2833370"/>
                    <a:pt x="151130" y="2854960"/>
                    <a:pt x="151130" y="2833370"/>
                  </a:cubicBezTo>
                  <a:cubicBezTo>
                    <a:pt x="151130" y="2811780"/>
                    <a:pt x="151130" y="2768600"/>
                    <a:pt x="151130" y="2768600"/>
                  </a:cubicBezTo>
                  <a:lnTo>
                    <a:pt x="151130" y="2531110"/>
                  </a:lnTo>
                  <a:lnTo>
                    <a:pt x="237490" y="2316480"/>
                  </a:lnTo>
                  <a:lnTo>
                    <a:pt x="259080" y="1995170"/>
                  </a:lnTo>
                  <a:lnTo>
                    <a:pt x="302260" y="1737360"/>
                  </a:lnTo>
                  <a:cubicBezTo>
                    <a:pt x="302260" y="1737360"/>
                    <a:pt x="302260" y="1416050"/>
                    <a:pt x="302260" y="1394460"/>
                  </a:cubicBezTo>
                  <a:cubicBezTo>
                    <a:pt x="302260" y="1372870"/>
                    <a:pt x="302260" y="1223010"/>
                    <a:pt x="280670" y="1179830"/>
                  </a:cubicBezTo>
                  <a:cubicBezTo>
                    <a:pt x="259080" y="1136650"/>
                    <a:pt x="387350" y="793750"/>
                    <a:pt x="387350" y="793750"/>
                  </a:cubicBezTo>
                  <a:lnTo>
                    <a:pt x="452120" y="557530"/>
                  </a:lnTo>
                  <a:cubicBezTo>
                    <a:pt x="452120" y="557530"/>
                    <a:pt x="452120" y="257810"/>
                    <a:pt x="473710" y="193040"/>
                  </a:cubicBezTo>
                  <a:cubicBezTo>
                    <a:pt x="495300" y="128270"/>
                    <a:pt x="560070" y="86360"/>
                    <a:pt x="560070" y="86360"/>
                  </a:cubicBezTo>
                  <a:cubicBezTo>
                    <a:pt x="560070" y="86360"/>
                    <a:pt x="624840" y="64770"/>
                    <a:pt x="624840" y="64770"/>
                  </a:cubicBezTo>
                  <a:cubicBezTo>
                    <a:pt x="668020" y="21590"/>
                    <a:pt x="731520" y="21590"/>
                    <a:pt x="731520" y="21590"/>
                  </a:cubicBezTo>
                  <a:cubicBezTo>
                    <a:pt x="731520" y="21590"/>
                    <a:pt x="881380" y="0"/>
                    <a:pt x="924560" y="21590"/>
                  </a:cubicBezTo>
                  <a:cubicBezTo>
                    <a:pt x="967740" y="43180"/>
                    <a:pt x="1139190" y="43180"/>
                    <a:pt x="1139190" y="43180"/>
                  </a:cubicBezTo>
                  <a:cubicBezTo>
                    <a:pt x="1203960" y="0"/>
                    <a:pt x="1332230" y="64770"/>
                    <a:pt x="1332230" y="64770"/>
                  </a:cubicBezTo>
                  <a:lnTo>
                    <a:pt x="1525270" y="86360"/>
                  </a:lnTo>
                  <a:cubicBezTo>
                    <a:pt x="1611630" y="43180"/>
                    <a:pt x="1718310" y="64770"/>
                    <a:pt x="1718310" y="64770"/>
                  </a:cubicBezTo>
                  <a:cubicBezTo>
                    <a:pt x="1718310" y="64770"/>
                    <a:pt x="1824990" y="64770"/>
                    <a:pt x="1868170" y="86360"/>
                  </a:cubicBezTo>
                  <a:cubicBezTo>
                    <a:pt x="1911350" y="107950"/>
                    <a:pt x="1996440" y="86360"/>
                    <a:pt x="1996440" y="86360"/>
                  </a:cubicBezTo>
                  <a:lnTo>
                    <a:pt x="2039620" y="107950"/>
                  </a:lnTo>
                  <a:cubicBezTo>
                    <a:pt x="2082800" y="86360"/>
                    <a:pt x="2125980" y="107950"/>
                    <a:pt x="2125980" y="107950"/>
                  </a:cubicBezTo>
                  <a:cubicBezTo>
                    <a:pt x="2169160" y="151130"/>
                    <a:pt x="2319020" y="151130"/>
                    <a:pt x="2319020" y="151130"/>
                  </a:cubicBezTo>
                  <a:lnTo>
                    <a:pt x="2447290" y="172720"/>
                  </a:lnTo>
                  <a:cubicBezTo>
                    <a:pt x="2490470" y="194310"/>
                    <a:pt x="2597150" y="172720"/>
                    <a:pt x="2597150" y="172720"/>
                  </a:cubicBezTo>
                  <a:cubicBezTo>
                    <a:pt x="2597150" y="172720"/>
                    <a:pt x="2768600" y="129540"/>
                    <a:pt x="2854960" y="129540"/>
                  </a:cubicBezTo>
                  <a:cubicBezTo>
                    <a:pt x="2941320" y="129540"/>
                    <a:pt x="3154680" y="172720"/>
                    <a:pt x="3154680" y="172720"/>
                  </a:cubicBezTo>
                  <a:lnTo>
                    <a:pt x="3154680" y="4697730"/>
                  </a:lnTo>
                  <a:close/>
                </a:path>
              </a:pathLst>
            </a:custGeom>
            <a:blipFill>
              <a:blip r:embed="rId2"/>
              <a:stretch>
                <a:fillRect t="-22122" r="-43618" b="-22122"/>
              </a:stretch>
            </a:blipFill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84B384E-1079-699A-BD33-A4991DEE849A}"/>
                </a:ext>
              </a:extLst>
            </p:cNvPr>
            <p:cNvSpPr/>
            <p:nvPr/>
          </p:nvSpPr>
          <p:spPr>
            <a:xfrm>
              <a:off x="0" y="0"/>
              <a:ext cx="3175000" cy="4719320"/>
            </a:xfrm>
            <a:custGeom>
              <a:avLst/>
              <a:gdLst/>
              <a:ahLst/>
              <a:cxnLst/>
              <a:rect l="l" t="t" r="r" b="b"/>
              <a:pathLst>
                <a:path w="3175000" h="4719320">
                  <a:moveTo>
                    <a:pt x="3175000" y="4719320"/>
                  </a:moveTo>
                  <a:lnTo>
                    <a:pt x="0" y="4719320"/>
                  </a:lnTo>
                  <a:lnTo>
                    <a:pt x="0" y="0"/>
                  </a:lnTo>
                  <a:lnTo>
                    <a:pt x="3175000" y="0"/>
                  </a:lnTo>
                  <a:lnTo>
                    <a:pt x="3175000" y="4719320"/>
                  </a:lnTo>
                  <a:close/>
                </a:path>
              </a:pathLst>
            </a:custGeom>
            <a:blipFill>
              <a:blip r:embed="rId3"/>
              <a:stretch>
                <a:fillRect l="-4322" t="-3535" r="-518"/>
              </a:stretch>
            </a:blipFill>
          </p:spPr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E31C1799-85F7-E228-246A-CA3124B87F47}"/>
              </a:ext>
            </a:extLst>
          </p:cNvPr>
          <p:cNvSpPr txBox="1"/>
          <p:nvPr/>
        </p:nvSpPr>
        <p:spPr>
          <a:xfrm>
            <a:off x="3397924" y="657383"/>
            <a:ext cx="9451085" cy="1188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29"/>
              </a:lnSpc>
              <a:spcBef>
                <a:spcPct val="0"/>
              </a:spcBef>
            </a:pPr>
            <a:r>
              <a:rPr lang="en-US" sz="6878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Rumususan</a:t>
            </a:r>
            <a:r>
              <a:rPr lang="en-US" sz="6878" b="1" dirty="0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 </a:t>
            </a:r>
            <a:r>
              <a:rPr lang="en-US" sz="6878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Masalah</a:t>
            </a:r>
            <a:endParaRPr lang="en-US" sz="6878" b="1" dirty="0">
              <a:solidFill>
                <a:srgbClr val="9B7266"/>
              </a:solidFill>
              <a:latin typeface="Black Mango Semi-Bold"/>
              <a:ea typeface="Black Mango Semi-Bold"/>
              <a:cs typeface="Black Mango Semi-Bold"/>
              <a:sym typeface="Black Mango Semi-Bold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155C285-8AF5-637F-124E-00753C82E20F}"/>
              </a:ext>
            </a:extLst>
          </p:cNvPr>
          <p:cNvSpPr txBox="1"/>
          <p:nvPr/>
        </p:nvSpPr>
        <p:spPr>
          <a:xfrm>
            <a:off x="228507" y="2649657"/>
            <a:ext cx="2072710" cy="178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9600" b="1" dirty="0">
                <a:solidFill>
                  <a:srgbClr val="DDC8B2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01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24DA6A8B-5BD8-8E38-A35B-259FA622AADF}"/>
              </a:ext>
            </a:extLst>
          </p:cNvPr>
          <p:cNvSpPr txBox="1"/>
          <p:nvPr/>
        </p:nvSpPr>
        <p:spPr>
          <a:xfrm>
            <a:off x="2268750" y="3246608"/>
            <a:ext cx="9061724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Bagaimana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cara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Stoikisme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membantu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seseorang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menghadapi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tantangan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?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30504D76-8E08-0928-72C3-EB7F0A1714FB}"/>
              </a:ext>
            </a:extLst>
          </p:cNvPr>
          <p:cNvSpPr txBox="1"/>
          <p:nvPr/>
        </p:nvSpPr>
        <p:spPr>
          <a:xfrm>
            <a:off x="-3564096" y="6281086"/>
            <a:ext cx="2072710" cy="1818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10518" b="1" dirty="0">
                <a:solidFill>
                  <a:srgbClr val="DDC8B2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03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877CC56A-CAB3-D25B-1E98-6A50DBE5B30E}"/>
              </a:ext>
            </a:extLst>
          </p:cNvPr>
          <p:cNvSpPr txBox="1"/>
          <p:nvPr/>
        </p:nvSpPr>
        <p:spPr>
          <a:xfrm>
            <a:off x="-4800600" y="7962900"/>
            <a:ext cx="4429472" cy="381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18"/>
              </a:lnSpc>
              <a:spcBef>
                <a:spcPct val="0"/>
              </a:spcBef>
            </a:pPr>
            <a:r>
              <a:rPr lang="en-US" sz="2156" spc="224" dirty="0">
                <a:solidFill>
                  <a:srgbClr val="9B7266"/>
                </a:solidFill>
                <a:latin typeface="Arimo"/>
                <a:ea typeface="Arimo"/>
                <a:cs typeface="Arimo"/>
                <a:sym typeface="Arimo"/>
              </a:rPr>
              <a:t>PROJECT OVERVIEW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ED89E6F4-5E47-1650-F671-AAA56FB5D60C}"/>
              </a:ext>
            </a:extLst>
          </p:cNvPr>
          <p:cNvSpPr txBox="1"/>
          <p:nvPr/>
        </p:nvSpPr>
        <p:spPr>
          <a:xfrm>
            <a:off x="2269751" y="4865091"/>
            <a:ext cx="2072710" cy="1818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726"/>
              </a:lnSpc>
              <a:spcBef>
                <a:spcPct val="0"/>
              </a:spcBef>
            </a:pPr>
            <a:r>
              <a:rPr lang="en-US" sz="9600" b="1" dirty="0">
                <a:solidFill>
                  <a:srgbClr val="DDC8B2"/>
                </a:solidFill>
                <a:latin typeface="Black Mango Semi-Bold"/>
                <a:sym typeface="Black Mango Semi-Bold"/>
              </a:rPr>
              <a:t>02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62CF5873-A3F8-71A2-57D7-280749E4290F}"/>
              </a:ext>
            </a:extLst>
          </p:cNvPr>
          <p:cNvSpPr txBox="1"/>
          <p:nvPr/>
        </p:nvSpPr>
        <p:spPr>
          <a:xfrm>
            <a:off x="4390712" y="5386661"/>
            <a:ext cx="10427244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indent="0" algn="just">
              <a:lnSpc>
                <a:spcPts val="3018"/>
              </a:lnSpc>
              <a:spcBef>
                <a:spcPct val="0"/>
              </a:spcBef>
            </a:pP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Apa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saja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prinsip-prinsip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utama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Stoikisme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relevan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untuk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kehidupan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800" spc="224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sehari-hari</a:t>
            </a:r>
            <a:r>
              <a:rPr lang="en-ID" sz="2800" spc="224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?</a:t>
            </a:r>
            <a:endParaRPr lang="en-US" sz="2800" spc="224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  <p:extLst>
      <p:ext uri="{BB962C8B-B14F-4D97-AF65-F5344CB8AC3E}">
        <p14:creationId xmlns:p14="http://schemas.microsoft.com/office/powerpoint/2010/main" val="824569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1619425" y="2870078"/>
            <a:ext cx="3397093" cy="5551926"/>
            <a:chOff x="0" y="0"/>
            <a:chExt cx="894708" cy="146223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 rot="-1242840">
            <a:off x="-10317754" y="5545872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8" y="0"/>
                </a:lnTo>
                <a:lnTo>
                  <a:pt x="119053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5718941" y="885825"/>
            <a:ext cx="6850118" cy="118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38"/>
              </a:lnSpc>
              <a:spcBef>
                <a:spcPct val="0"/>
              </a:spcBef>
            </a:pPr>
            <a:r>
              <a:rPr lang="en-US" sz="6884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solusi</a:t>
            </a:r>
            <a:endParaRPr lang="en-US" sz="6884" b="1" dirty="0">
              <a:solidFill>
                <a:srgbClr val="9B7266"/>
              </a:solidFill>
              <a:latin typeface="Black Mango Semi-Bold"/>
              <a:ea typeface="Black Mango Semi-Bold"/>
              <a:cs typeface="Black Mango Semi-Bold"/>
              <a:sym typeface="Black Mango Semi-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859595" y="4370852"/>
            <a:ext cx="2759766" cy="25503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Fokus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pada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apa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dapat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dikendalikan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seperti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pikiran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tindakan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lepaskan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kekhawatiran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atas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hal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di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luar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kendali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kita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4" name="Freeform 24"/>
          <p:cNvSpPr/>
          <p:nvPr/>
        </p:nvSpPr>
        <p:spPr>
          <a:xfrm rot="9648679">
            <a:off x="16521210" y="-4311478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9" y="0"/>
                </a:lnTo>
                <a:lnTo>
                  <a:pt x="11905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54E60D-4179-572C-D207-362F1AD3B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528FC9A-F696-FFBA-085D-6F570595F82E}"/>
              </a:ext>
            </a:extLst>
          </p:cNvPr>
          <p:cNvGrpSpPr/>
          <p:nvPr/>
        </p:nvGrpSpPr>
        <p:grpSpPr>
          <a:xfrm>
            <a:off x="5505747" y="2870078"/>
            <a:ext cx="3397093" cy="5551926"/>
            <a:chOff x="0" y="0"/>
            <a:chExt cx="894708" cy="146223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9A805AF-E8BA-F6A7-02AF-746B339E2F42}"/>
                </a:ext>
              </a:extLst>
            </p:cNvPr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4F00895-A6D3-AA72-12FF-02AB1AEF9E0C}"/>
                </a:ext>
              </a:extLst>
            </p:cNvPr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9CB1E34E-09B1-CB53-87F0-04D0E06B24E0}"/>
              </a:ext>
            </a:extLst>
          </p:cNvPr>
          <p:cNvGrpSpPr/>
          <p:nvPr/>
        </p:nvGrpSpPr>
        <p:grpSpPr>
          <a:xfrm>
            <a:off x="1619425" y="2870078"/>
            <a:ext cx="3397093" cy="5551926"/>
            <a:chOff x="0" y="0"/>
            <a:chExt cx="894708" cy="1462236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D0210A43-553A-BE1E-69D3-2655FD405149}"/>
                </a:ext>
              </a:extLst>
            </p:cNvPr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3DDB6D4E-51EE-2772-1F90-D79FBB21D83C}"/>
                </a:ext>
              </a:extLst>
            </p:cNvPr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sp>
        <p:nvSpPr>
          <p:cNvPr id="18" name="Freeform 18">
            <a:extLst>
              <a:ext uri="{FF2B5EF4-FFF2-40B4-BE49-F238E27FC236}">
                <a16:creationId xmlns:a16="http://schemas.microsoft.com/office/drawing/2014/main" id="{00334A82-CC52-E4EF-C6BA-2DDCBFFF63A8}"/>
              </a:ext>
            </a:extLst>
          </p:cNvPr>
          <p:cNvSpPr/>
          <p:nvPr/>
        </p:nvSpPr>
        <p:spPr>
          <a:xfrm rot="-1242840">
            <a:off x="-10317754" y="5545872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8" y="0"/>
                </a:lnTo>
                <a:lnTo>
                  <a:pt x="119053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DFEEE1DB-FF27-6D1A-8060-A2A65D64E63A}"/>
              </a:ext>
            </a:extLst>
          </p:cNvPr>
          <p:cNvSpPr txBox="1"/>
          <p:nvPr/>
        </p:nvSpPr>
        <p:spPr>
          <a:xfrm>
            <a:off x="5848692" y="4376462"/>
            <a:ext cx="2968881" cy="253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indent="0"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Menekankan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pentingnya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dengan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kebijaksanaan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keberanian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keadilan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pengendalian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diri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sebagai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nilai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utama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BD7E75B5-CAD2-68FE-DAAF-6C34E8AE145D}"/>
              </a:ext>
            </a:extLst>
          </p:cNvPr>
          <p:cNvSpPr txBox="1"/>
          <p:nvPr/>
        </p:nvSpPr>
        <p:spPr>
          <a:xfrm>
            <a:off x="5718941" y="885825"/>
            <a:ext cx="6850118" cy="118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38"/>
              </a:lnSpc>
              <a:spcBef>
                <a:spcPct val="0"/>
              </a:spcBef>
            </a:pPr>
            <a:r>
              <a:rPr lang="en-US" sz="6884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solusi</a:t>
            </a:r>
            <a:endParaRPr lang="en-US" sz="6884" b="1" dirty="0">
              <a:solidFill>
                <a:srgbClr val="9B7266"/>
              </a:solidFill>
              <a:latin typeface="Black Mango Semi-Bold"/>
              <a:ea typeface="Black Mango Semi-Bold"/>
              <a:cs typeface="Black Mango Semi-Bold"/>
              <a:sym typeface="Black Mango Semi-Bold"/>
            </a:endParaRP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31702AE5-22A7-49E7-D849-AA97FFA9577C}"/>
              </a:ext>
            </a:extLst>
          </p:cNvPr>
          <p:cNvSpPr txBox="1"/>
          <p:nvPr/>
        </p:nvSpPr>
        <p:spPr>
          <a:xfrm>
            <a:off x="1859595" y="4370852"/>
            <a:ext cx="2759766" cy="25503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Fokus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pada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apa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dapat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dikendalikan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seperti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pikiran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tindakan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lepaskan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kekhawatiran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atas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hal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di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luar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kendali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kita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6491F05D-07D4-CBC3-2F60-370C22229F37}"/>
              </a:ext>
            </a:extLst>
          </p:cNvPr>
          <p:cNvSpPr/>
          <p:nvPr/>
        </p:nvSpPr>
        <p:spPr>
          <a:xfrm rot="9648679">
            <a:off x="16521210" y="-4311478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9" y="0"/>
                </a:lnTo>
                <a:lnTo>
                  <a:pt x="11905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5402114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AFC8DE-F64A-103C-1CA6-6AD16F8A5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EF09CF9-30AA-360B-A0AD-10A754F5F338}"/>
              </a:ext>
            </a:extLst>
          </p:cNvPr>
          <p:cNvGrpSpPr/>
          <p:nvPr/>
        </p:nvGrpSpPr>
        <p:grpSpPr>
          <a:xfrm>
            <a:off x="5505747" y="2870078"/>
            <a:ext cx="3397093" cy="5551926"/>
            <a:chOff x="0" y="0"/>
            <a:chExt cx="894708" cy="146223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03D834A-A524-24EE-1075-104D9FD1A95C}"/>
                </a:ext>
              </a:extLst>
            </p:cNvPr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007673F-3F93-F0DD-32B9-7D56F1EF9C47}"/>
                </a:ext>
              </a:extLst>
            </p:cNvPr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97E3CCBF-EB2E-F126-4D6F-F83BCE32AEE1}"/>
              </a:ext>
            </a:extLst>
          </p:cNvPr>
          <p:cNvGrpSpPr/>
          <p:nvPr/>
        </p:nvGrpSpPr>
        <p:grpSpPr>
          <a:xfrm>
            <a:off x="9388615" y="2870078"/>
            <a:ext cx="3397093" cy="5551926"/>
            <a:chOff x="0" y="0"/>
            <a:chExt cx="894708" cy="146223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AE647F01-6BF8-7E51-8AAF-443F027A4824}"/>
                </a:ext>
              </a:extLst>
            </p:cNvPr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EE4C6B22-D356-3B03-99D1-6005C9EF6DC5}"/>
                </a:ext>
              </a:extLst>
            </p:cNvPr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3D8C3473-EE99-4D50-2184-D4869670CB94}"/>
              </a:ext>
            </a:extLst>
          </p:cNvPr>
          <p:cNvGrpSpPr/>
          <p:nvPr/>
        </p:nvGrpSpPr>
        <p:grpSpPr>
          <a:xfrm>
            <a:off x="1619425" y="2870078"/>
            <a:ext cx="3397093" cy="5551926"/>
            <a:chOff x="0" y="0"/>
            <a:chExt cx="894708" cy="1462236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D5735E4C-D953-1E32-723A-23549D604E86}"/>
                </a:ext>
              </a:extLst>
            </p:cNvPr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E581B47C-4B5C-71F7-F44C-F356D9B99D08}"/>
                </a:ext>
              </a:extLst>
            </p:cNvPr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sp>
        <p:nvSpPr>
          <p:cNvPr id="18" name="Freeform 18">
            <a:extLst>
              <a:ext uri="{FF2B5EF4-FFF2-40B4-BE49-F238E27FC236}">
                <a16:creationId xmlns:a16="http://schemas.microsoft.com/office/drawing/2014/main" id="{FB38BC15-18BC-1F1D-3171-4424B8E3CFB3}"/>
              </a:ext>
            </a:extLst>
          </p:cNvPr>
          <p:cNvSpPr/>
          <p:nvPr/>
        </p:nvSpPr>
        <p:spPr>
          <a:xfrm rot="-1242840">
            <a:off x="-10317754" y="5545872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8" y="0"/>
                </a:lnTo>
                <a:lnTo>
                  <a:pt x="119053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29876746-49E6-053F-980A-966256324DC1}"/>
              </a:ext>
            </a:extLst>
          </p:cNvPr>
          <p:cNvSpPr txBox="1"/>
          <p:nvPr/>
        </p:nvSpPr>
        <p:spPr>
          <a:xfrm>
            <a:off x="5848692" y="4376462"/>
            <a:ext cx="2968881" cy="253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indent="0"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Menekankan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pentingnya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dengan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kebijaksanaan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keberanian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keadilan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pengendalian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diri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sebagai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nilai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utama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62E4B787-2F50-EE11-BD9F-188EEC674B88}"/>
              </a:ext>
            </a:extLst>
          </p:cNvPr>
          <p:cNvSpPr txBox="1"/>
          <p:nvPr/>
        </p:nvSpPr>
        <p:spPr>
          <a:xfrm>
            <a:off x="9646396" y="4550095"/>
            <a:ext cx="2968881" cy="1974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indent="0"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Mengingat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kematian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sebagai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pengingat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untuk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menjalani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dengan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penuh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kesadaran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makna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ABBF7321-8E4E-AC86-D659-7DEFFF6F1522}"/>
              </a:ext>
            </a:extLst>
          </p:cNvPr>
          <p:cNvSpPr txBox="1"/>
          <p:nvPr/>
        </p:nvSpPr>
        <p:spPr>
          <a:xfrm>
            <a:off x="5718941" y="885825"/>
            <a:ext cx="6850118" cy="118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38"/>
              </a:lnSpc>
              <a:spcBef>
                <a:spcPct val="0"/>
              </a:spcBef>
            </a:pPr>
            <a:r>
              <a:rPr lang="en-US" sz="6884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solusi</a:t>
            </a:r>
            <a:endParaRPr lang="en-US" sz="6884" b="1" dirty="0">
              <a:solidFill>
                <a:srgbClr val="9B7266"/>
              </a:solidFill>
              <a:latin typeface="Black Mango Semi-Bold"/>
              <a:ea typeface="Black Mango Semi-Bold"/>
              <a:cs typeface="Black Mango Semi-Bold"/>
              <a:sym typeface="Black Mango Semi-Bold"/>
            </a:endParaRP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44CC9D71-B7E1-41C9-CEFA-B3A89CAF97ED}"/>
              </a:ext>
            </a:extLst>
          </p:cNvPr>
          <p:cNvSpPr txBox="1"/>
          <p:nvPr/>
        </p:nvSpPr>
        <p:spPr>
          <a:xfrm>
            <a:off x="1859595" y="4370852"/>
            <a:ext cx="2759766" cy="25503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Fokus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pada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apa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dapat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dikendalikan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seperti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pikiran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tindakan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lepaskan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kekhawatiran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atas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hal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di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luar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kendali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kita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259E50B3-9420-B47E-95D5-37174F869834}"/>
              </a:ext>
            </a:extLst>
          </p:cNvPr>
          <p:cNvSpPr/>
          <p:nvPr/>
        </p:nvSpPr>
        <p:spPr>
          <a:xfrm rot="9648679">
            <a:off x="16521210" y="-4311478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9" y="0"/>
                </a:lnTo>
                <a:lnTo>
                  <a:pt x="11905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750882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8E24A-498F-D033-0DD8-95314CE8E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5C41FBE-0900-C3C7-992B-B16EA4218C64}"/>
              </a:ext>
            </a:extLst>
          </p:cNvPr>
          <p:cNvGrpSpPr/>
          <p:nvPr/>
        </p:nvGrpSpPr>
        <p:grpSpPr>
          <a:xfrm>
            <a:off x="5505747" y="2870078"/>
            <a:ext cx="3397093" cy="5551926"/>
            <a:chOff x="0" y="0"/>
            <a:chExt cx="894708" cy="146223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A1CA948-393C-54A6-4BA0-A0DCF5AB3452}"/>
                </a:ext>
              </a:extLst>
            </p:cNvPr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9AE3B22-4CFA-F06C-C25A-9AA51C1BF99E}"/>
                </a:ext>
              </a:extLst>
            </p:cNvPr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8FD8A8C2-16CE-DD1A-6690-1C50ACB0BE48}"/>
              </a:ext>
            </a:extLst>
          </p:cNvPr>
          <p:cNvGrpSpPr/>
          <p:nvPr/>
        </p:nvGrpSpPr>
        <p:grpSpPr>
          <a:xfrm>
            <a:off x="9388615" y="2870078"/>
            <a:ext cx="3397093" cy="5551926"/>
            <a:chOff x="0" y="0"/>
            <a:chExt cx="894708" cy="146223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A9399D04-5172-FEB5-4406-CB35F0075AFB}"/>
                </a:ext>
              </a:extLst>
            </p:cNvPr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D39773B9-044F-855A-0384-5251F5BD79CA}"/>
                </a:ext>
              </a:extLst>
            </p:cNvPr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A64A2745-A702-167A-D7D7-8CC9AC977207}"/>
              </a:ext>
            </a:extLst>
          </p:cNvPr>
          <p:cNvGrpSpPr/>
          <p:nvPr/>
        </p:nvGrpSpPr>
        <p:grpSpPr>
          <a:xfrm>
            <a:off x="13271483" y="2870078"/>
            <a:ext cx="3397093" cy="5551926"/>
            <a:chOff x="0" y="0"/>
            <a:chExt cx="894708" cy="1462236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CDAEBEC0-B1A9-C482-D880-67345AE2E13C}"/>
                </a:ext>
              </a:extLst>
            </p:cNvPr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B1F02E34-7BFE-5C0E-7E18-8C0EF63D651F}"/>
                </a:ext>
              </a:extLst>
            </p:cNvPr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DE217B19-1ED3-4235-B5D0-457E0D915E67}"/>
              </a:ext>
            </a:extLst>
          </p:cNvPr>
          <p:cNvGrpSpPr/>
          <p:nvPr/>
        </p:nvGrpSpPr>
        <p:grpSpPr>
          <a:xfrm>
            <a:off x="1619425" y="2870078"/>
            <a:ext cx="3397093" cy="5551926"/>
            <a:chOff x="0" y="0"/>
            <a:chExt cx="894708" cy="1462236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0794A654-B874-1F5F-D189-21007A001B93}"/>
                </a:ext>
              </a:extLst>
            </p:cNvPr>
            <p:cNvSpPr/>
            <p:nvPr/>
          </p:nvSpPr>
          <p:spPr>
            <a:xfrm>
              <a:off x="0" y="0"/>
              <a:ext cx="894708" cy="1462236"/>
            </a:xfrm>
            <a:custGeom>
              <a:avLst/>
              <a:gdLst/>
              <a:ahLst/>
              <a:cxnLst/>
              <a:rect l="l" t="t" r="r" b="b"/>
              <a:pathLst>
                <a:path w="894708" h="1462236">
                  <a:moveTo>
                    <a:pt x="18232" y="0"/>
                  </a:moveTo>
                  <a:lnTo>
                    <a:pt x="876476" y="0"/>
                  </a:lnTo>
                  <a:cubicBezTo>
                    <a:pt x="886545" y="0"/>
                    <a:pt x="894708" y="8163"/>
                    <a:pt x="894708" y="18232"/>
                  </a:cubicBezTo>
                  <a:lnTo>
                    <a:pt x="894708" y="1444004"/>
                  </a:lnTo>
                  <a:cubicBezTo>
                    <a:pt x="894708" y="1454073"/>
                    <a:pt x="886545" y="1462236"/>
                    <a:pt x="876476" y="1462236"/>
                  </a:cubicBezTo>
                  <a:lnTo>
                    <a:pt x="18232" y="1462236"/>
                  </a:lnTo>
                  <a:cubicBezTo>
                    <a:pt x="8163" y="1462236"/>
                    <a:pt x="0" y="1454073"/>
                    <a:pt x="0" y="1444004"/>
                  </a:cubicBezTo>
                  <a:lnTo>
                    <a:pt x="0" y="18232"/>
                  </a:lnTo>
                  <a:cubicBezTo>
                    <a:pt x="0" y="8163"/>
                    <a:pt x="8163" y="0"/>
                    <a:pt x="18232" y="0"/>
                  </a:cubicBezTo>
                  <a:close/>
                </a:path>
              </a:pathLst>
            </a:custGeom>
            <a:solidFill>
              <a:srgbClr val="F3E8D0"/>
            </a:solidFill>
            <a:ln w="28575" cap="sq">
              <a:solidFill>
                <a:srgbClr val="796147"/>
              </a:solidFill>
              <a:prstDash val="solid"/>
              <a:miter/>
            </a:ln>
          </p:spPr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FF3FD788-3F03-BF2F-C44D-BA7936469D5C}"/>
                </a:ext>
              </a:extLst>
            </p:cNvPr>
            <p:cNvSpPr txBox="1"/>
            <p:nvPr/>
          </p:nvSpPr>
          <p:spPr>
            <a:xfrm>
              <a:off x="0" y="-57150"/>
              <a:ext cx="894708" cy="1519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18"/>
                </a:lnSpc>
              </a:pPr>
              <a:endParaRPr/>
            </a:p>
          </p:txBody>
        </p:sp>
      </p:grpSp>
      <p:sp>
        <p:nvSpPr>
          <p:cNvPr id="18" name="Freeform 18">
            <a:extLst>
              <a:ext uri="{FF2B5EF4-FFF2-40B4-BE49-F238E27FC236}">
                <a16:creationId xmlns:a16="http://schemas.microsoft.com/office/drawing/2014/main" id="{B8776D19-AA99-0B7F-1825-F3B05F0CEEF8}"/>
              </a:ext>
            </a:extLst>
          </p:cNvPr>
          <p:cNvSpPr/>
          <p:nvPr/>
        </p:nvSpPr>
        <p:spPr>
          <a:xfrm rot="-1242840">
            <a:off x="-10317754" y="5545872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8" y="0"/>
                </a:lnTo>
                <a:lnTo>
                  <a:pt x="119053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C1037569-DDF0-F39A-5F0D-1135C37FFFF5}"/>
              </a:ext>
            </a:extLst>
          </p:cNvPr>
          <p:cNvSpPr txBox="1"/>
          <p:nvPr/>
        </p:nvSpPr>
        <p:spPr>
          <a:xfrm>
            <a:off x="5848692" y="4376462"/>
            <a:ext cx="2968881" cy="253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indent="0"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Menekankan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pentingnya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dengan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kebijaksanaan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keberanian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keadilan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pengendalian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diri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sebagai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nilai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utama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C5A94F5D-A036-D208-918D-1C9F9EB4E72E}"/>
              </a:ext>
            </a:extLst>
          </p:cNvPr>
          <p:cNvSpPr txBox="1"/>
          <p:nvPr/>
        </p:nvSpPr>
        <p:spPr>
          <a:xfrm>
            <a:off x="9646396" y="4550095"/>
            <a:ext cx="2968881" cy="1974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indent="0"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Mengingat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kematian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sebagai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pengingat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untuk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menjalani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hidup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dengan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penuh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kesadaran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makna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D6F080E5-8FB5-7B5C-6B3D-20A9EB6718DF}"/>
              </a:ext>
            </a:extLst>
          </p:cNvPr>
          <p:cNvSpPr txBox="1"/>
          <p:nvPr/>
        </p:nvSpPr>
        <p:spPr>
          <a:xfrm>
            <a:off x="13529264" y="4832223"/>
            <a:ext cx="2968881" cy="141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indent="0"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Menerima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segala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peristiwa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sebagai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bagian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dari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takdir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harus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kita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cintai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pelajari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FB649784-87B1-4A71-FA03-17741BBC6AD7}"/>
              </a:ext>
            </a:extLst>
          </p:cNvPr>
          <p:cNvSpPr txBox="1"/>
          <p:nvPr/>
        </p:nvSpPr>
        <p:spPr>
          <a:xfrm>
            <a:off x="5718941" y="885825"/>
            <a:ext cx="6850118" cy="118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38"/>
              </a:lnSpc>
              <a:spcBef>
                <a:spcPct val="0"/>
              </a:spcBef>
            </a:pPr>
            <a:r>
              <a:rPr lang="en-US" sz="6884" b="1" dirty="0" err="1">
                <a:solidFill>
                  <a:srgbClr val="9B7266"/>
                </a:solidFill>
                <a:latin typeface="Black Mango Semi-Bold"/>
                <a:ea typeface="Black Mango Semi-Bold"/>
                <a:cs typeface="Black Mango Semi-Bold"/>
                <a:sym typeface="Black Mango Semi-Bold"/>
              </a:rPr>
              <a:t>solusi</a:t>
            </a:r>
            <a:endParaRPr lang="en-US" sz="6884" b="1" dirty="0">
              <a:solidFill>
                <a:srgbClr val="9B7266"/>
              </a:solidFill>
              <a:latin typeface="Black Mango Semi-Bold"/>
              <a:ea typeface="Black Mango Semi-Bold"/>
              <a:cs typeface="Black Mango Semi-Bold"/>
              <a:sym typeface="Black Mango Semi-Bold"/>
            </a:endParaRP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6CDDB56A-7491-CAA0-1161-1DBA2BF8EBD7}"/>
              </a:ext>
            </a:extLst>
          </p:cNvPr>
          <p:cNvSpPr txBox="1"/>
          <p:nvPr/>
        </p:nvSpPr>
        <p:spPr>
          <a:xfrm>
            <a:off x="1859595" y="4370852"/>
            <a:ext cx="2759766" cy="25503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  <a:spcBef>
                <a:spcPct val="0"/>
              </a:spcBef>
            </a:pP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Fokus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pada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apa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yang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dapat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dikendalikan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seperti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pikiran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tindakan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, dan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lepaskan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kekhawatiran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atas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hal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di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luar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kendali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 </a:t>
            </a:r>
            <a:r>
              <a:rPr lang="en-ID" sz="2400" spc="162" dirty="0" err="1">
                <a:solidFill>
                  <a:srgbClr val="9B7266"/>
                </a:solidFill>
                <a:latin typeface="Arimo"/>
                <a:ea typeface="Arimo"/>
                <a:cs typeface="Arimo"/>
              </a:rPr>
              <a:t>kita</a:t>
            </a:r>
            <a:r>
              <a:rPr lang="en-ID" sz="2400" spc="162" dirty="0">
                <a:solidFill>
                  <a:srgbClr val="9B7266"/>
                </a:solidFill>
                <a:latin typeface="Arimo"/>
                <a:ea typeface="Arimo"/>
                <a:cs typeface="Arimo"/>
              </a:rPr>
              <a:t>.</a:t>
            </a:r>
            <a:endParaRPr lang="en-US" sz="2400" spc="162" dirty="0">
              <a:solidFill>
                <a:srgbClr val="9B7266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CCCABC4A-B2CB-FA1A-1134-FF4C2CB786C0}"/>
              </a:ext>
            </a:extLst>
          </p:cNvPr>
          <p:cNvSpPr/>
          <p:nvPr/>
        </p:nvSpPr>
        <p:spPr>
          <a:xfrm rot="9648679">
            <a:off x="16521210" y="-4311478"/>
            <a:ext cx="11905389" cy="8229600"/>
          </a:xfrm>
          <a:custGeom>
            <a:avLst/>
            <a:gdLst/>
            <a:ahLst/>
            <a:cxnLst/>
            <a:rect l="l" t="t" r="r" b="b"/>
            <a:pathLst>
              <a:path w="11905389" h="8229600">
                <a:moveTo>
                  <a:pt x="0" y="0"/>
                </a:moveTo>
                <a:lnTo>
                  <a:pt x="11905389" y="0"/>
                </a:lnTo>
                <a:lnTo>
                  <a:pt x="11905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079870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1262</TotalTime>
  <Words>406</Words>
  <Application>Microsoft Office PowerPoint</Application>
  <PresentationFormat>Kustom</PresentationFormat>
  <Paragraphs>47</Paragraphs>
  <Slides>12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4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12</vt:i4>
      </vt:variant>
    </vt:vector>
  </HeadingPairs>
  <TitlesOfParts>
    <vt:vector size="17" baseType="lpstr">
      <vt:lpstr>Arimo</vt:lpstr>
      <vt:lpstr>Arial</vt:lpstr>
      <vt:lpstr>Calibri</vt:lpstr>
      <vt:lpstr>Black Mango Semi-Bold</vt:lpstr>
      <vt:lpstr>Office Theme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Scrapbook Art and History Presentation</dc:title>
  <dc:creator>hafid al khair</dc:creator>
  <cp:lastModifiedBy>hafid al khair</cp:lastModifiedBy>
  <cp:revision>7</cp:revision>
  <dcterms:created xsi:type="dcterms:W3CDTF">2006-08-16T00:00:00Z</dcterms:created>
  <dcterms:modified xsi:type="dcterms:W3CDTF">2024-12-02T07:34:31Z</dcterms:modified>
  <dc:identifier>DAGXNW4yZhs</dc:identifier>
</cp:coreProperties>
</file>

<file path=docProps/thumbnail.jpeg>
</file>